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72" r:id="rId2"/>
    <p:sldMasterId id="2147483684" r:id="rId3"/>
    <p:sldMasterId id="2147483696" r:id="rId4"/>
    <p:sldMasterId id="2147483708" r:id="rId5"/>
    <p:sldMasterId id="2147483720" r:id="rId6"/>
    <p:sldMasterId id="2147483732" r:id="rId7"/>
    <p:sldMasterId id="2147483744" r:id="rId8"/>
    <p:sldMasterId id="2147483756" r:id="rId9"/>
    <p:sldMasterId id="2147483768" r:id="rId10"/>
    <p:sldMasterId id="2147483780" r:id="rId11"/>
    <p:sldMasterId id="2147483792" r:id="rId12"/>
    <p:sldMasterId id="2147483804" r:id="rId13"/>
  </p:sldMasterIdLst>
  <p:sldIdLst>
    <p:sldId id="256" r:id="rId14"/>
    <p:sldId id="269" r:id="rId15"/>
    <p:sldId id="259" r:id="rId16"/>
    <p:sldId id="257" r:id="rId17"/>
    <p:sldId id="260" r:id="rId18"/>
    <p:sldId id="261" r:id="rId19"/>
    <p:sldId id="262" r:id="rId20"/>
    <p:sldId id="263" r:id="rId21"/>
    <p:sldId id="270" r:id="rId22"/>
    <p:sldId id="265" r:id="rId23"/>
    <p:sldId id="264" r:id="rId24"/>
    <p:sldId id="266" r:id="rId25"/>
    <p:sldId id="267" r:id="rId26"/>
    <p:sldId id="268" r:id="rId27"/>
    <p:sldId id="274" r:id="rId28"/>
    <p:sldId id="271" r:id="rId29"/>
    <p:sldId id="272" r:id="rId30"/>
    <p:sldId id="273" r:id="rId31"/>
    <p:sldId id="275" r:id="rId32"/>
    <p:sldId id="276" r:id="rId33"/>
    <p:sldId id="277" r:id="rId34"/>
    <p:sldId id="278" r:id="rId35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36"/>
      <p:bold r:id="rId37"/>
    </p:embeddedFont>
    <p:embeddedFont>
      <p:font typeface="소야논8" panose="02020603020101020101" pitchFamily="18" charset="-127"/>
      <p:regular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007F"/>
    <a:srgbClr val="A4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264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8.xml"/><Relationship Id="rId34" Type="http://schemas.openxmlformats.org/officeDocument/2006/relationships/slide" Target="slides/slide21.xml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slide" Target="slides/slide16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font" Target="fonts/font2.fntdata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font" Target="fonts/font1.fntdata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203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41821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507901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91002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96853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733833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49959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761654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177317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33569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80458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983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460728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44181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21281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274178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43909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9534418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26339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15155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667892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781528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5290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893979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879921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729757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788469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719241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5700863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976594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582806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132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598043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498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73255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595892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77093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223094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788469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71924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5700863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97659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582806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1326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5980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6117275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49846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59589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770939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2230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5371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1702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3142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2954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3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823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864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46899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7324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7637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70843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6528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7139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4171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43157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88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65992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3271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05034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3368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10829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09840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85141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39408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146649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61063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583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08008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9303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2404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03605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2093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60883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09840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851418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39408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146649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61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32589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58360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9303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2404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03605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20936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60883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09840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851418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39408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1466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66091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61063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58360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93036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2404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03605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20936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60883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90260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81264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401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54501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12300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44810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08498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08999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8681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36661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62111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73759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90260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812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8136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40191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12300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44810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08498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08999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8681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36661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62111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73759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507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69546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9100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968530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733833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49959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761654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177317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33569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80458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983127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441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9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8.xml"/><Relationship Id="rId11" Type="http://schemas.openxmlformats.org/officeDocument/2006/relationships/slideLayout" Target="../slideLayouts/slideLayout143.xml"/><Relationship Id="rId5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42.xml"/><Relationship Id="rId4" Type="http://schemas.openxmlformats.org/officeDocument/2006/relationships/slideLayout" Target="../slideLayouts/slideLayout136.xml"/><Relationship Id="rId9" Type="http://schemas.openxmlformats.org/officeDocument/2006/relationships/slideLayout" Target="../slideLayouts/slideLayout14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/>
              <a:t>2016-09-06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61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9074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2785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6063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6063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635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33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624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624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624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027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027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7E34C-A3BC-41D6-B8FA-2FD524A2DD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55CE1-4ABC-4771-99B0-8A36ABB1CF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9074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500" dirty="0" err="1" smtClean="0">
                <a:solidFill>
                  <a:srgbClr val="FFFF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잭블랙이블랙잭을한다</a:t>
            </a:r>
            <a:r>
              <a:rPr lang="en-US" altLang="ko-KR" sz="4500" dirty="0" smtClean="0">
                <a:solidFill>
                  <a:srgbClr val="FFFF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/>
            </a:r>
            <a:br>
              <a:rPr lang="en-US" altLang="ko-KR" sz="4500" dirty="0" smtClean="0">
                <a:solidFill>
                  <a:srgbClr val="FFFF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</a:br>
            <a:r>
              <a:rPr lang="en-US" altLang="ko-KR" sz="2400" dirty="0" err="1" smtClean="0">
                <a:solidFill>
                  <a:srgbClr val="A40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JackBlackIsPlayingBlackJack</a:t>
            </a:r>
            <a:endParaRPr lang="ko-KR" altLang="en-US" sz="2400" dirty="0">
              <a:solidFill>
                <a:srgbClr val="A40000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 smtClean="0">
                <a:latin typeface="소야논8" panose="02020603020101020101" pitchFamily="18" charset="-127"/>
                <a:ea typeface="소야논8" panose="02020603020101020101" pitchFamily="18" charset="-127"/>
              </a:rPr>
              <a:t>김명찬노석민송원</a:t>
            </a:r>
            <a:r>
              <a:rPr lang="ko-KR" altLang="en-US" dirty="0" err="1">
                <a:latin typeface="소야논8" panose="02020603020101020101" pitchFamily="18" charset="-127"/>
                <a:ea typeface="소야논8" panose="02020603020101020101" pitchFamily="18" charset="-127"/>
              </a:rPr>
              <a:t>석</a:t>
            </a:r>
            <a:endParaRPr lang="ko-KR" altLang="en-US" dirty="0"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8901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서버</a:t>
            </a:r>
            <a:endParaRPr lang="ko-KR" altLang="en-US" sz="4800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201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서버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로직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err="1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레드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: 1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개</a:t>
            </a:r>
            <a:endParaRPr lang="en-US" altLang="ko-KR" sz="2800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네트워크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: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워커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다</a:t>
            </a:r>
            <a:r>
              <a:rPr lang="ko-KR" altLang="en-US" sz="2800" dirty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수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,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센드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1, 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리슨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1</a:t>
            </a:r>
          </a:p>
          <a:p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디비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: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디비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다수</a:t>
            </a:r>
            <a:endParaRPr lang="en-US" altLang="ko-KR" sz="2800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788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네트워크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리슨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쓰레드는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새로운 클라이언트가 들어올 때마다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IOCP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에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등록후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WSARecv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작업만을 반복한다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.</a:t>
            </a:r>
          </a:p>
          <a:p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워커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쓰레드는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IOCP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에 등록된 클라이언트들에게서 받은 데이터가 있을 때마다</a:t>
            </a:r>
            <a:r>
              <a:rPr lang="en-US" altLang="ko-KR" sz="2800" dirty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해당 데이터를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패킷으로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만들어서 </a:t>
            </a:r>
            <a:r>
              <a:rPr lang="en-US" altLang="ko-KR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RecvPacketQueue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에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Push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한다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.</a:t>
            </a:r>
          </a:p>
          <a:p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센드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쓰레드는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SendPacketQueue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를 주시하고 있다가 내용물이 있다면 들어있는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패킷을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보내야 할 클라이언트에게 보낸다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1001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로직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로직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쓰레드는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RecvPacketQueue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의 내용물을 하나씩 꺼내서 처리한다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.</a:t>
            </a:r>
          </a:p>
          <a:p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로직을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처리하다가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DB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작업이 필요할 경우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DB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작업</a:t>
            </a:r>
            <a:r>
              <a:rPr lang="ko-KR" altLang="en-US" sz="2800" dirty="0" err="1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큐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에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넣고 해당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DB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작업이 필요한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로직을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나중으로 미룬다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.</a:t>
            </a:r>
          </a:p>
          <a:p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DB</a:t>
            </a:r>
            <a:r>
              <a:rPr lang="ko-KR" altLang="en-US" sz="2800" dirty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쓰레드는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DB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작업</a:t>
            </a:r>
            <a:r>
              <a:rPr lang="ko-KR" altLang="en-US" sz="2800" dirty="0" err="1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큐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에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내용물이 들어올 때마다 해당 작업을 처리한 후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DB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작업완료큐에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넣는다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.</a:t>
            </a:r>
          </a:p>
          <a:p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로직은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DB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작업완료큐에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내용물이 들어올 때마다 미뤄두었던 해당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로직을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마저 처리한다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017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클라이언</a:t>
            </a:r>
            <a:r>
              <a:rPr lang="ko-KR" altLang="en-US" dirty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Recv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쓰레드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하나 띄워서 그냥 계속 </a:t>
            </a:r>
            <a:r>
              <a:rPr lang="en-US" altLang="ko-KR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Recv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하다가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패킷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만들어서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메인쓰레드의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Job Queue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에 넣어줌</a:t>
            </a:r>
            <a:endParaRPr lang="en-US" altLang="ko-KR" sz="2800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그 외 서버 과목이니까 생략</a:t>
            </a:r>
            <a:endParaRPr lang="en-US" altLang="ko-KR" sz="2800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017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힘들었던 점</a:t>
            </a:r>
            <a:endParaRPr lang="ko-KR" altLang="en-US" sz="4800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0729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힘들었던 점 </a:t>
            </a:r>
            <a:r>
              <a:rPr lang="en-US" altLang="ko-KR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- </a:t>
            </a:r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명찬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123123</a:t>
            </a:r>
          </a:p>
        </p:txBody>
      </p:sp>
    </p:spTree>
    <p:extLst>
      <p:ext uri="{BB962C8B-B14F-4D97-AF65-F5344CB8AC3E}">
        <p14:creationId xmlns:p14="http://schemas.microsoft.com/office/powerpoint/2010/main" val="3280314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힘들었던 점 </a:t>
            </a:r>
            <a:r>
              <a:rPr lang="en-US" altLang="ko-KR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- </a:t>
            </a:r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원석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123123</a:t>
            </a:r>
          </a:p>
        </p:txBody>
      </p:sp>
    </p:spTree>
    <p:extLst>
      <p:ext uri="{BB962C8B-B14F-4D97-AF65-F5344CB8AC3E}">
        <p14:creationId xmlns:p14="http://schemas.microsoft.com/office/powerpoint/2010/main" val="283628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힘들었던 점 </a:t>
            </a:r>
            <a:r>
              <a:rPr lang="en-US" altLang="ko-KR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- </a:t>
            </a:r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석</a:t>
            </a:r>
            <a:r>
              <a:rPr lang="ko-KR" altLang="en-US" dirty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민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123123</a:t>
            </a:r>
          </a:p>
        </p:txBody>
      </p:sp>
    </p:spTree>
    <p:extLst>
      <p:ext uri="{BB962C8B-B14F-4D97-AF65-F5344CB8AC3E}">
        <p14:creationId xmlns:p14="http://schemas.microsoft.com/office/powerpoint/2010/main" val="283628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다시 만든다면</a:t>
            </a:r>
            <a:r>
              <a:rPr lang="en-US" altLang="ko-KR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? - </a:t>
            </a:r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명</a:t>
            </a:r>
            <a:r>
              <a:rPr lang="ko-KR" altLang="en-US" dirty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찬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123123</a:t>
            </a:r>
          </a:p>
        </p:txBody>
      </p:sp>
    </p:spTree>
    <p:extLst>
      <p:ext uri="{BB962C8B-B14F-4D97-AF65-F5344CB8AC3E}">
        <p14:creationId xmlns:p14="http://schemas.microsoft.com/office/powerpoint/2010/main" val="149742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4800" dirty="0" smtClean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만든 기능</a:t>
            </a:r>
            <a:r>
              <a:rPr lang="en-US" altLang="ko-KR" sz="4800" dirty="0" smtClean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/>
            </a:r>
            <a:br>
              <a:rPr lang="en-US" altLang="ko-KR" sz="4800" dirty="0" smtClean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</a:br>
            <a:r>
              <a:rPr lang="ko-KR" altLang="en-US" sz="4800" dirty="0" smtClean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시연</a:t>
            </a:r>
            <a:r>
              <a:rPr lang="en-US" altLang="ko-KR" sz="4800" dirty="0" smtClean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/>
            </a:r>
            <a:br>
              <a:rPr lang="en-US" altLang="ko-KR" sz="4800" dirty="0" smtClean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</a:br>
            <a:r>
              <a:rPr lang="ko-KR" altLang="en-US" sz="4800" dirty="0" smtClean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서버 설명</a:t>
            </a:r>
            <a:r>
              <a:rPr lang="en-US" altLang="ko-KR" sz="4800" dirty="0" smtClean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/>
            </a:r>
            <a:br>
              <a:rPr lang="en-US" altLang="ko-KR" sz="4800" dirty="0" smtClean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</a:br>
            <a:r>
              <a:rPr lang="ko-KR" altLang="en-US" sz="4800" dirty="0" smtClean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코</a:t>
            </a:r>
            <a:r>
              <a:rPr lang="ko-KR" altLang="en-US" sz="4800" dirty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드</a:t>
            </a:r>
          </a:p>
        </p:txBody>
      </p:sp>
    </p:spTree>
    <p:extLst>
      <p:ext uri="{BB962C8B-B14F-4D97-AF65-F5344CB8AC3E}">
        <p14:creationId xmlns:p14="http://schemas.microsoft.com/office/powerpoint/2010/main" val="391316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다시 만든다면</a:t>
            </a:r>
            <a:r>
              <a:rPr lang="en-US" altLang="ko-KR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? - </a:t>
            </a:r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원석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123123</a:t>
            </a:r>
          </a:p>
        </p:txBody>
      </p:sp>
    </p:spTree>
    <p:extLst>
      <p:ext uri="{BB962C8B-B14F-4D97-AF65-F5344CB8AC3E}">
        <p14:creationId xmlns:p14="http://schemas.microsoft.com/office/powerpoint/2010/main" val="339906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다시 만든다면</a:t>
            </a:r>
            <a:r>
              <a:rPr lang="en-US" altLang="ko-KR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? - </a:t>
            </a:r>
            <a:r>
              <a:rPr lang="ko-KR" altLang="en-US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석민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123123</a:t>
            </a:r>
          </a:p>
        </p:txBody>
      </p:sp>
    </p:spTree>
    <p:extLst>
      <p:ext uri="{BB962C8B-B14F-4D97-AF65-F5344CB8AC3E}">
        <p14:creationId xmlns:p14="http://schemas.microsoft.com/office/powerpoint/2010/main" val="339906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 err="1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땡큐</a:t>
            </a:r>
            <a:endParaRPr lang="ko-KR" altLang="en-US" sz="4800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022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만든 기능</a:t>
            </a:r>
            <a:endParaRPr lang="ko-KR" altLang="en-US" sz="4800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9440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만든 기능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로그인 서버</a:t>
            </a:r>
            <a:endParaRPr lang="en-US" altLang="ko-KR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채널 서버</a:t>
            </a:r>
            <a:endParaRPr lang="en-US" altLang="ko-KR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클라이언</a:t>
            </a:r>
            <a:r>
              <a:rPr lang="ko-KR" altLang="en-US" dirty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트</a:t>
            </a:r>
          </a:p>
        </p:txBody>
      </p:sp>
    </p:spTree>
    <p:extLst>
      <p:ext uri="{BB962C8B-B14F-4D97-AF65-F5344CB8AC3E}">
        <p14:creationId xmlns:p14="http://schemas.microsoft.com/office/powerpoint/2010/main" val="346587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로그인 서버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현재 게임에 접속중인 모든 유저를 관리</a:t>
            </a:r>
            <a:endParaRPr lang="en-US" altLang="ko-KR" sz="2800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클라이언트가 가입 시도할 시 회원 가입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.</a:t>
            </a: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회원마다 고유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포켓몬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, 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닉네임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, 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보유 칩</a:t>
            </a:r>
            <a:endParaRPr lang="en-US" altLang="ko-KR" sz="2800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클라이언트가 로그인 성공 시 </a:t>
            </a:r>
            <a:r>
              <a:rPr lang="en-US" altLang="ko-KR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AuthToken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을 발급</a:t>
            </a:r>
            <a:endParaRPr lang="en-US" altLang="ko-KR" sz="2800" dirty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현재 가동중인 채널서버 리스트를 관리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, 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클라이언트가 요청 시 채널리스트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(</a:t>
            </a:r>
            <a:r>
              <a:rPr lang="en-US" altLang="ko-KR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ip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주소 포함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) </a:t>
            </a:r>
          </a:p>
          <a:p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C#_</a:t>
            </a:r>
            <a:r>
              <a:rPr lang="en-US" altLang="ko-KR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Asp.Net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, Http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를 이용하여 구현</a:t>
            </a:r>
            <a:endParaRPr lang="ko-KR" altLang="en-US" sz="2800" dirty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492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채널 서버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다수의 방을 관리</a:t>
            </a:r>
            <a:endParaRPr lang="en-US" altLang="ko-KR" sz="2800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클라이언트가 해당 채널에 접속 시도 시 비어있는 방에 집어넣는다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.</a:t>
            </a: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플레이어가 한 명이라도 들어있는 방의 게임 흐름을 모두 관리한다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.</a:t>
            </a:r>
          </a:p>
          <a:p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C++, </a:t>
            </a:r>
            <a:r>
              <a:rPr lang="en-US" altLang="ko-KR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winsock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, IOCP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를 이용하여 구현</a:t>
            </a:r>
            <a:endParaRPr lang="ko-KR" altLang="en-US" sz="2800" dirty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6497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클라이언트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로그인 서버와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http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 로그인</a:t>
            </a:r>
            <a:endParaRPr lang="en-US" altLang="ko-KR" sz="2800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로그인 서버에게 받은 채널 목록에서 채널을 하나 골라서 접속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(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각 채널마다 서버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1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대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)</a:t>
            </a: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접속 후에는 해당 룸을 관리하는 채널 서버와 통신해가며 게임을 진행</a:t>
            </a:r>
            <a:endParaRPr lang="en-US" altLang="ko-KR" sz="2800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C++, Cocos2d-x, </a:t>
            </a:r>
            <a:r>
              <a:rPr lang="en-US" altLang="ko-KR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winsock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으로 구현</a:t>
            </a:r>
            <a:endParaRPr lang="ko-KR" altLang="en-US" sz="2800" dirty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788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E4007F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기타</a:t>
            </a:r>
            <a:endParaRPr lang="ko-KR" altLang="en-US" dirty="0">
              <a:solidFill>
                <a:srgbClr val="E4007F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로비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(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룸 리스트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)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는 없고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, 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대다수의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고포류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게임이 그러하듯 채널만 고르면 빈 방으로 빠른 접속</a:t>
            </a:r>
            <a:endParaRPr lang="en-US" altLang="ko-KR" sz="2800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칩 충전은 접속 시 자동 충전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, 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최대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1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일 </a:t>
            </a:r>
            <a:r>
              <a:rPr lang="en-US" altLang="ko-KR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1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회</a:t>
            </a:r>
            <a:endParaRPr lang="en-US" altLang="ko-KR" sz="2800" dirty="0" smtClean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유저마다 고유 </a:t>
            </a:r>
            <a:r>
              <a:rPr lang="ko-KR" altLang="en-US" sz="2800" dirty="0" err="1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포켓몬이</a:t>
            </a:r>
            <a:r>
              <a:rPr lang="ko-KR" altLang="en-US" sz="2800" dirty="0" smtClean="0">
                <a:solidFill>
                  <a:schemeClr val="bg1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 있다</a:t>
            </a:r>
            <a:endParaRPr lang="ko-KR" altLang="en-US" sz="2800" dirty="0">
              <a:solidFill>
                <a:schemeClr val="bg1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788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 smtClean="0">
                <a:solidFill>
                  <a:srgbClr val="FFC000"/>
                </a:solidFill>
                <a:latin typeface="소야논8" panose="02020603020101020101" pitchFamily="18" charset="-127"/>
                <a:ea typeface="소야논8" panose="02020603020101020101" pitchFamily="18" charset="-127"/>
              </a:rPr>
              <a:t>시연</a:t>
            </a:r>
            <a:endParaRPr lang="ko-KR" altLang="en-US" sz="4800" dirty="0">
              <a:solidFill>
                <a:srgbClr val="FFC000"/>
              </a:solidFill>
              <a:latin typeface="소야논8" panose="02020603020101020101" pitchFamily="18" charset="-127"/>
              <a:ea typeface="소야논8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316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10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1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2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13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4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5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6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8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9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360</Words>
  <Application>Microsoft Office PowerPoint</Application>
  <PresentationFormat>화면 슬라이드 쇼(4:3)</PresentationFormat>
  <Paragraphs>61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13</vt:i4>
      </vt:variant>
      <vt:variant>
        <vt:lpstr>슬라이드 제목</vt:lpstr>
      </vt:variant>
      <vt:variant>
        <vt:i4>22</vt:i4>
      </vt:variant>
    </vt:vector>
  </HeadingPairs>
  <TitlesOfParts>
    <vt:vector size="39" baseType="lpstr">
      <vt:lpstr>굴림</vt:lpstr>
      <vt:lpstr>Arial</vt:lpstr>
      <vt:lpstr>맑은 고딕</vt:lpstr>
      <vt:lpstr>소야논8</vt:lpstr>
      <vt:lpstr>Office 테마</vt:lpstr>
      <vt:lpstr>2_Office 테마</vt:lpstr>
      <vt:lpstr>3_Office 테마</vt:lpstr>
      <vt:lpstr>4_Office 테마</vt:lpstr>
      <vt:lpstr>5_Office 테마</vt:lpstr>
      <vt:lpstr>6_Office 테마</vt:lpstr>
      <vt:lpstr>7_Office 테마</vt:lpstr>
      <vt:lpstr>8_Office 테마</vt:lpstr>
      <vt:lpstr>9_Office 테마</vt:lpstr>
      <vt:lpstr>10_Office 테마</vt:lpstr>
      <vt:lpstr>11_Office 테마</vt:lpstr>
      <vt:lpstr>12_Office 테마</vt:lpstr>
      <vt:lpstr>13_Office 테마</vt:lpstr>
      <vt:lpstr>잭블랙이블랙잭을한다 JackBlackIsPlayingBlackJack</vt:lpstr>
      <vt:lpstr>만든 기능 시연 서버 설명 코드</vt:lpstr>
      <vt:lpstr>만든 기능</vt:lpstr>
      <vt:lpstr>만든 기능</vt:lpstr>
      <vt:lpstr>로그인 서버</vt:lpstr>
      <vt:lpstr>채널 서버</vt:lpstr>
      <vt:lpstr>클라이언트</vt:lpstr>
      <vt:lpstr>기타</vt:lpstr>
      <vt:lpstr>시연</vt:lpstr>
      <vt:lpstr>서버</vt:lpstr>
      <vt:lpstr>서버</vt:lpstr>
      <vt:lpstr>네트워크</vt:lpstr>
      <vt:lpstr>로직</vt:lpstr>
      <vt:lpstr>클라이언트</vt:lpstr>
      <vt:lpstr>힘들었던 점</vt:lpstr>
      <vt:lpstr>힘들었던 점 - 명찬</vt:lpstr>
      <vt:lpstr>힘들었던 점 - 원석</vt:lpstr>
      <vt:lpstr>힘들었던 점 - 석민</vt:lpstr>
      <vt:lpstr>다시 만든다면? - 명찬</vt:lpstr>
      <vt:lpstr>다시 만든다면? - 원석</vt:lpstr>
      <vt:lpstr>다시 만든다면? - 석민</vt:lpstr>
      <vt:lpstr>땡큐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Sorae</dc:creator>
  <cp:lastModifiedBy>Sorae</cp:lastModifiedBy>
  <cp:revision>16</cp:revision>
  <dcterms:created xsi:type="dcterms:W3CDTF">2016-09-06T07:54:47Z</dcterms:created>
  <dcterms:modified xsi:type="dcterms:W3CDTF">2016-09-06T10:01:01Z</dcterms:modified>
</cp:coreProperties>
</file>

<file path=docProps/thumbnail.jpeg>
</file>